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3418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3,900 transactions to reveal spending patterns, segmentation, product preferences, and subscription behavior to guide marketing and revenue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545" y="580311"/>
            <a:ext cx="10040541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Dashboard &amp; Business Recommendations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45" y="1754981"/>
            <a:ext cx="4268986" cy="56919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77" y="2067520"/>
            <a:ext cx="105489" cy="1054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31681" y="1955483"/>
            <a:ext cx="332136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 the Right Age Group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831681" y="2481501"/>
            <a:ext cx="806767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marketing on the age group with the highest purchases.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77" y="3291483"/>
            <a:ext cx="105489" cy="1054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31681" y="3179445"/>
            <a:ext cx="3412331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Reward Frequent Customers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831681" y="3705463"/>
            <a:ext cx="806767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loyalty benefits and special offers to frequent buyers.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77" y="4515445"/>
            <a:ext cx="105489" cy="1054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31681" y="4403407"/>
            <a:ext cx="3616285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Promote High-Rated Products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5831681" y="4929426"/>
            <a:ext cx="806767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and stock products with strong review ratings.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77" y="5739408"/>
            <a:ext cx="105489" cy="10548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831681" y="5627370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Simplify Discounts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5831681" y="6153388"/>
            <a:ext cx="806767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straightforward discounts rather than complex promo codes.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5529977" y="6679644"/>
            <a:ext cx="8369379" cy="610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 ties insights together for stakeholders to monitor and act on trends in real time.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765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346609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 insights from purchase, demographic, and engagement data to improve targeting, product mix, and subscription conversions.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934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Scope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5515213"/>
            <a:ext cx="420516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rows × 18 columns covering demographics, purchases, behavior, and shipping.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66943"/>
            <a:ext cx="4196358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30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91795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purchases across multiple categories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66943"/>
            <a:ext cx="4196358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30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91795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 features including demographics, purchase details, and engagement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66943"/>
            <a:ext cx="4196358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30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91795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missing values in Review Rating — handled by median imputation per category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8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70471"/>
            <a:ext cx="1205984" cy="1507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770471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4615220"/>
            <a:ext cx="266914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location, subscription status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770471"/>
            <a:ext cx="1205984" cy="1507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770471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4260890"/>
            <a:ext cx="266914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Item, category, amount, season, size, color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770471"/>
            <a:ext cx="1205984" cy="1507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770471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4260890"/>
            <a:ext cx="2669143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Discounts, promo usage, frequency, previous purchases, review rating,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6331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EDA — Python Workflow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717483"/>
            <a:ext cx="4205168" cy="2959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Loaded data with pandas; used df.info() and df.describe()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missing Review Ratings with category median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Renamed columns to snake_case for readability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Engineered age_group and purchase_frequency_days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880735"/>
            <a:ext cx="420516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 DataFrame exported to PostgreSQL for further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00970"/>
            <a:ext cx="3978116" cy="1970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22264" y="500181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43139"/>
          </a:solidFill>
          <a:ln/>
        </p:spPr>
      </p:sp>
      <p:sp>
        <p:nvSpPr>
          <p:cNvPr id="4" name="Text 1"/>
          <p:cNvSpPr/>
          <p:nvPr/>
        </p:nvSpPr>
        <p:spPr>
          <a:xfrm>
            <a:off x="2210038" y="5001816"/>
            <a:ext cx="4966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2859048" y="500181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1A1B9"/>
          </a:solidFill>
          <a:ln/>
        </p:spPr>
      </p:sp>
      <p:sp>
        <p:nvSpPr>
          <p:cNvPr id="6" name="Text 3"/>
          <p:cNvSpPr/>
          <p:nvPr/>
        </p:nvSpPr>
        <p:spPr>
          <a:xfrm>
            <a:off x="3146822" y="5001816"/>
            <a:ext cx="740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2697242"/>
            <a:ext cx="3979545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MySQL Analysis — Revenue by Gender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9873496" y="2674501"/>
            <a:ext cx="397811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Compared total revenue generated by male vs female customers. (Chart created from MySQL summary.)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3496" y="3899059"/>
            <a:ext cx="39781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findings to tailor gender-focused promotions and product assortments.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321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Subscribers vs Non-Subscribers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493056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43139"/>
          </a:solidFill>
          <a:ln/>
        </p:spPr>
      </p:sp>
      <p:sp>
        <p:nvSpPr>
          <p:cNvPr id="5" name="Text 2"/>
          <p:cNvSpPr/>
          <p:nvPr/>
        </p:nvSpPr>
        <p:spPr>
          <a:xfrm>
            <a:off x="3780830" y="6731913"/>
            <a:ext cx="107882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1A1B9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15576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Non-Subscriber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3958828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Compared average spend and total revenue by subscription status. Insights inform retention and acquisition strategies for subscribers.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29797" y="514469"/>
            <a:ext cx="4909304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Segmentation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797" y="2320409"/>
            <a:ext cx="7760256" cy="413885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25986" y="6489740"/>
            <a:ext cx="176332" cy="176332"/>
          </a:xfrm>
          <a:prstGeom prst="roundRect">
            <a:avLst>
              <a:gd name="adj" fmla="val 10371"/>
            </a:avLst>
          </a:prstGeom>
          <a:solidFill>
            <a:srgbClr val="143139"/>
          </a:solidFill>
          <a:ln/>
        </p:spPr>
      </p:sp>
      <p:sp>
        <p:nvSpPr>
          <p:cNvPr id="5" name="Text 2"/>
          <p:cNvSpPr/>
          <p:nvPr/>
        </p:nvSpPr>
        <p:spPr>
          <a:xfrm>
            <a:off x="3363278" y="6489740"/>
            <a:ext cx="351592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4614743" y="6489740"/>
            <a:ext cx="176332" cy="176332"/>
          </a:xfrm>
          <a:prstGeom prst="roundRect">
            <a:avLst>
              <a:gd name="adj" fmla="val 10371"/>
            </a:avLst>
          </a:prstGeom>
          <a:solidFill>
            <a:srgbClr val="327C8E"/>
          </a:solidFill>
          <a:ln/>
        </p:spPr>
      </p:sp>
      <p:sp>
        <p:nvSpPr>
          <p:cNvPr id="7" name="Text 4"/>
          <p:cNvSpPr/>
          <p:nvPr/>
        </p:nvSpPr>
        <p:spPr>
          <a:xfrm>
            <a:off x="4852035" y="6489740"/>
            <a:ext cx="752951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Returning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504861" y="6489740"/>
            <a:ext cx="176332" cy="176332"/>
          </a:xfrm>
          <a:prstGeom prst="roundRect">
            <a:avLst>
              <a:gd name="adj" fmla="val 10371"/>
            </a:avLst>
          </a:prstGeom>
          <a:solidFill>
            <a:srgbClr val="69B7CB"/>
          </a:solidFill>
          <a:ln/>
        </p:spPr>
      </p:sp>
      <p:sp>
        <p:nvSpPr>
          <p:cNvPr id="9" name="Text 6"/>
          <p:cNvSpPr/>
          <p:nvPr/>
        </p:nvSpPr>
        <p:spPr>
          <a:xfrm>
            <a:off x="6742152" y="6489740"/>
            <a:ext cx="414933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427964" y="1394817"/>
            <a:ext cx="398002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classified as New, Returning, and Loyal based on purchase history. Use segments to personalize communications and offers.</a:t>
            </a:r>
            <a:endParaRPr lang="en-US" sz="13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64" y="2254210"/>
            <a:ext cx="3980021" cy="53066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0470" y="516493"/>
            <a:ext cx="8508563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Repeat Buyers &amp; Subscription Tendency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470" y="1497568"/>
            <a:ext cx="8180308" cy="45656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42026" y="3272909"/>
            <a:ext cx="4195405" cy="1014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whether customers with &gt;5 purchases are more likely to subscribe. Findings guide loyalty incentives and conversion tactics for repeat buyers.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900470" y="6406158"/>
            <a:ext cx="6338530" cy="1306830"/>
          </a:xfrm>
          <a:prstGeom prst="roundRect">
            <a:avLst>
              <a:gd name="adj" fmla="val 5976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09186" y="6614874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Repeat Purchases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109186" y="6996827"/>
            <a:ext cx="5921097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higher purchase counts show stronger subscription propensity.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391400" y="6406158"/>
            <a:ext cx="6338530" cy="1306830"/>
          </a:xfrm>
          <a:prstGeom prst="roundRect">
            <a:avLst>
              <a:gd name="adj" fmla="val 5976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00117" y="6614874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600117" y="6996827"/>
            <a:ext cx="592109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frequent buyers with subscription trial offers and tailored perks.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2026-02-18T15:14:22Z</dcterms:created>
  <dcterms:modified xsi:type="dcterms:W3CDTF">2026-02-18T15:14:22Z</dcterms:modified>
</cp:coreProperties>
</file>